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jpeg" ContentType="image/jpeg"/>
  <Override PartName="/ppt/media/image3.jpeg" ContentType="image/jpeg"/>
  <Override PartName="/ppt/media/image4.jpeg" ContentType="image/jpeg"/>
  <Override PartName="/ppt/media/image1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236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236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l-GR" sz="1400"/>
              <a:t>&lt;ημερομηνία/ώρα&gt;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36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l-GR" sz="1400"/>
              <a:t>&lt;υποσέλιδο&gt;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71F17181-A181-4151-B141-B1A11181B1E1}" type="slidenum">
              <a:rPr lang="el-GR" sz="1400"/>
              <a:t>&lt;αριθμός&gt;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el-GR" sz="5400" u="sng">
                <a:solidFill>
                  <a:srgbClr val="ffffff"/>
                </a:solidFill>
                <a:latin typeface="Calibri"/>
              </a:rPr>
              <a:t>Γράφοντας παραμύθι</a:t>
            </a:r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504000" y="1764000"/>
            <a:ext cx="9071280" cy="49885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l-GR" sz="3600">
                <a:solidFill>
                  <a:srgbClr val="ffffff"/>
                </a:solidFill>
                <a:latin typeface="Calibri"/>
              </a:rPr>
              <a:t>Οι μαθητές του Δ΄2 επιχειρούν να γίνουν συγγραφείς!!! Σα μικροί παραμυθάδες (κάποιοι και μεγάλοι!!!) φτιάχνουν με τη φαντασία τους  το παραμύθι                     </a:t>
            </a:r>
            <a:r>
              <a:rPr b="1" i="1" lang="el-GR" sz="3200">
                <a:solidFill>
                  <a:srgbClr val="ffffff"/>
                </a:solidFill>
                <a:latin typeface="Calibri"/>
              </a:rPr>
              <a:t>«Η Κοκκινοσκουφίτσα από την ανάποδη».           </a:t>
            </a:r>
            <a:r>
              <a:rPr lang="el-GR" sz="3600">
                <a:solidFill>
                  <a:srgbClr val="ffffff"/>
                </a:solidFill>
                <a:latin typeface="Calibri"/>
              </a:rPr>
              <a:t>Οι εργασίες τους είναι ομαδικές</a:t>
            </a:r>
            <a:r>
              <a:rPr lang="el-GR" sz="3200">
                <a:solidFill>
                  <a:srgbClr val="ffffff"/>
                </a:solidFill>
                <a:latin typeface="Calibri"/>
              </a:rPr>
              <a:t>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ffffff"/>
                </a:solidFill>
                <a:latin typeface="Calibri"/>
              </a:rPr>
              <a:t>Το παραμύθι της 1ης ομάδας</a:t>
            </a:r>
            <a:endParaRPr/>
          </a:p>
        </p:txBody>
      </p:sp>
      <p:pic>
        <p:nvPicPr>
          <p:cNvPr descr="" id="7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32680" y="1764000"/>
            <a:ext cx="8334000" cy="49885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ffffff"/>
                </a:solidFill>
                <a:latin typeface="Calibri"/>
              </a:rPr>
              <a:t>Το παραμύθι της 2ης ομάδας</a:t>
            </a:r>
            <a:endParaRPr/>
          </a:p>
        </p:txBody>
      </p:sp>
      <p:pic>
        <p:nvPicPr>
          <p:cNvPr descr="" id="7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91440" y="1764000"/>
            <a:ext cx="7540200" cy="54284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ffffff"/>
                </a:solidFill>
                <a:latin typeface="Calibri"/>
              </a:rPr>
              <a:t>Το παραμύθι της 4ης ομάδας</a:t>
            </a:r>
            <a:endParaRPr/>
          </a:p>
        </p:txBody>
      </p:sp>
      <p:pic>
        <p:nvPicPr>
          <p:cNvPr descr="" id="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8000" y="1715760"/>
            <a:ext cx="9405000" cy="49885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