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_rels/presentation.xml.rels" ContentType="application/vnd.openxmlformats-package.relationships+xml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1.png" ContentType="image/png"/>
  <Override PartName="/ppt/slideLayouts/slideLayout2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_rels/slideLayout12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6.xml.rels" ContentType="application/vnd.openxmlformats-package.relationships+xml"/>
  <Override PartName="/ppt/slideLayouts/slideLayout10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19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</p:sldIdLst>
  <p:sldSz cx="10080625" cy="7559675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504000" y="300960"/>
            <a:ext cx="9072360" cy="12625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360" cy="20912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504000" y="4058280"/>
            <a:ext cx="9072360" cy="20912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300960"/>
            <a:ext cx="9072360" cy="12625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12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152320" y="1768680"/>
            <a:ext cx="4426920" cy="20912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5152320" y="4058280"/>
            <a:ext cx="4426920" cy="20912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504000" y="4058280"/>
            <a:ext cx="4426920" cy="20912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504000" y="300960"/>
            <a:ext cx="9072360" cy="12625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12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5152320" y="1768680"/>
            <a:ext cx="4426920" cy="20912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504000" y="300960"/>
            <a:ext cx="9072360" cy="12625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37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360" cy="438444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504000" y="300960"/>
            <a:ext cx="9072360" cy="12625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360" cy="43844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504000" y="300960"/>
            <a:ext cx="9072360" cy="12625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4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42" name="PlaceHolder 3"/>
          <p:cNvSpPr>
            <a:spLocks noGrp="1"/>
          </p:cNvSpPr>
          <p:nvPr>
            <p:ph type="body"/>
          </p:nvPr>
        </p:nvSpPr>
        <p:spPr>
          <a:xfrm>
            <a:off x="5152320" y="1768680"/>
            <a:ext cx="4426920" cy="43844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504000" y="300960"/>
            <a:ext cx="9072360" cy="12625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subTitle"/>
          </p:nvPr>
        </p:nvSpPr>
        <p:spPr>
          <a:xfrm>
            <a:off x="504000" y="300960"/>
            <a:ext cx="9072360" cy="585180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504000" y="300960"/>
            <a:ext cx="9072360" cy="12625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12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47" name="PlaceHolder 3"/>
          <p:cNvSpPr>
            <a:spLocks noGrp="1"/>
          </p:cNvSpPr>
          <p:nvPr>
            <p:ph type="body"/>
          </p:nvPr>
        </p:nvSpPr>
        <p:spPr>
          <a:xfrm>
            <a:off x="504000" y="4058280"/>
            <a:ext cx="4426920" cy="20912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48" name="PlaceHolder 4"/>
          <p:cNvSpPr>
            <a:spLocks noGrp="1"/>
          </p:cNvSpPr>
          <p:nvPr>
            <p:ph type="body"/>
          </p:nvPr>
        </p:nvSpPr>
        <p:spPr>
          <a:xfrm>
            <a:off x="5152320" y="1768680"/>
            <a:ext cx="4426920" cy="43844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04000" y="300960"/>
            <a:ext cx="9072360" cy="12625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360" cy="438444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504000" y="300960"/>
            <a:ext cx="9072360" cy="12625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4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5152320" y="1768680"/>
            <a:ext cx="4426920" cy="20912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5152320" y="4058280"/>
            <a:ext cx="4426920" cy="20912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504000" y="300960"/>
            <a:ext cx="9072360" cy="12625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12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5152320" y="1768680"/>
            <a:ext cx="4426920" cy="20912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504000" y="4058280"/>
            <a:ext cx="9071640" cy="20912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504000" y="300960"/>
            <a:ext cx="9072360" cy="12625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360" cy="20912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504000" y="4058280"/>
            <a:ext cx="9072360" cy="20912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504000" y="300960"/>
            <a:ext cx="9072360" cy="12625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12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5152320" y="1768680"/>
            <a:ext cx="4426920" cy="20912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3" name="PlaceHolder 4"/>
          <p:cNvSpPr>
            <a:spLocks noGrp="1"/>
          </p:cNvSpPr>
          <p:nvPr>
            <p:ph type="body"/>
          </p:nvPr>
        </p:nvSpPr>
        <p:spPr>
          <a:xfrm>
            <a:off x="5152320" y="4058280"/>
            <a:ext cx="4426920" cy="20912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4" name="PlaceHolder 5"/>
          <p:cNvSpPr>
            <a:spLocks noGrp="1"/>
          </p:cNvSpPr>
          <p:nvPr>
            <p:ph type="body"/>
          </p:nvPr>
        </p:nvSpPr>
        <p:spPr>
          <a:xfrm>
            <a:off x="504000" y="4058280"/>
            <a:ext cx="4426920" cy="20912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504000" y="300960"/>
            <a:ext cx="9072360" cy="12625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12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5152320" y="1768680"/>
            <a:ext cx="4426920" cy="20912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504000" y="300960"/>
            <a:ext cx="9072360" cy="12625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74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360" cy="438444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504000" y="300960"/>
            <a:ext cx="9072360" cy="12625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360" cy="43844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504000" y="300960"/>
            <a:ext cx="9072360" cy="12625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7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4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79" name="PlaceHolder 3"/>
          <p:cNvSpPr>
            <a:spLocks noGrp="1"/>
          </p:cNvSpPr>
          <p:nvPr>
            <p:ph type="body"/>
          </p:nvPr>
        </p:nvSpPr>
        <p:spPr>
          <a:xfrm>
            <a:off x="5152320" y="1768680"/>
            <a:ext cx="4426920" cy="43844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504000" y="300960"/>
            <a:ext cx="9072360" cy="12625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504000" y="300960"/>
            <a:ext cx="9072360" cy="12625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360" cy="43844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subTitle"/>
          </p:nvPr>
        </p:nvSpPr>
        <p:spPr>
          <a:xfrm>
            <a:off x="504000" y="300960"/>
            <a:ext cx="9072360" cy="585180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504000" y="300960"/>
            <a:ext cx="9072360" cy="12625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12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504000" y="4058280"/>
            <a:ext cx="4426920" cy="20912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85" name="PlaceHolder 4"/>
          <p:cNvSpPr>
            <a:spLocks noGrp="1"/>
          </p:cNvSpPr>
          <p:nvPr>
            <p:ph type="body"/>
          </p:nvPr>
        </p:nvSpPr>
        <p:spPr>
          <a:xfrm>
            <a:off x="5152320" y="1768680"/>
            <a:ext cx="4426920" cy="43844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504000" y="300960"/>
            <a:ext cx="9072360" cy="12625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4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88" name="PlaceHolder 3"/>
          <p:cNvSpPr>
            <a:spLocks noGrp="1"/>
          </p:cNvSpPr>
          <p:nvPr>
            <p:ph type="body"/>
          </p:nvPr>
        </p:nvSpPr>
        <p:spPr>
          <a:xfrm>
            <a:off x="5152320" y="1768680"/>
            <a:ext cx="4426920" cy="20912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89" name="PlaceHolder 4"/>
          <p:cNvSpPr>
            <a:spLocks noGrp="1"/>
          </p:cNvSpPr>
          <p:nvPr>
            <p:ph type="body"/>
          </p:nvPr>
        </p:nvSpPr>
        <p:spPr>
          <a:xfrm>
            <a:off x="5152320" y="4058280"/>
            <a:ext cx="4426920" cy="20912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504000" y="300960"/>
            <a:ext cx="9072360" cy="12625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9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12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92" name="PlaceHolder 3"/>
          <p:cNvSpPr>
            <a:spLocks noGrp="1"/>
          </p:cNvSpPr>
          <p:nvPr>
            <p:ph type="body"/>
          </p:nvPr>
        </p:nvSpPr>
        <p:spPr>
          <a:xfrm>
            <a:off x="5152320" y="1768680"/>
            <a:ext cx="4426920" cy="20912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93" name="PlaceHolder 4"/>
          <p:cNvSpPr>
            <a:spLocks noGrp="1"/>
          </p:cNvSpPr>
          <p:nvPr>
            <p:ph type="body"/>
          </p:nvPr>
        </p:nvSpPr>
        <p:spPr>
          <a:xfrm>
            <a:off x="504000" y="4058280"/>
            <a:ext cx="9071640" cy="20912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504000" y="300960"/>
            <a:ext cx="9072360" cy="12625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9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360" cy="20912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96" name="PlaceHolder 3"/>
          <p:cNvSpPr>
            <a:spLocks noGrp="1"/>
          </p:cNvSpPr>
          <p:nvPr>
            <p:ph type="body"/>
          </p:nvPr>
        </p:nvSpPr>
        <p:spPr>
          <a:xfrm>
            <a:off x="504000" y="4058280"/>
            <a:ext cx="9072360" cy="20912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504000" y="300960"/>
            <a:ext cx="9072360" cy="12625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9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12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99" name="PlaceHolder 3"/>
          <p:cNvSpPr>
            <a:spLocks noGrp="1"/>
          </p:cNvSpPr>
          <p:nvPr>
            <p:ph type="body"/>
          </p:nvPr>
        </p:nvSpPr>
        <p:spPr>
          <a:xfrm>
            <a:off x="5152320" y="1768680"/>
            <a:ext cx="4426920" cy="20912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00" name="PlaceHolder 4"/>
          <p:cNvSpPr>
            <a:spLocks noGrp="1"/>
          </p:cNvSpPr>
          <p:nvPr>
            <p:ph type="body"/>
          </p:nvPr>
        </p:nvSpPr>
        <p:spPr>
          <a:xfrm>
            <a:off x="5152320" y="4058280"/>
            <a:ext cx="4426920" cy="20912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01" name="PlaceHolder 5"/>
          <p:cNvSpPr>
            <a:spLocks noGrp="1"/>
          </p:cNvSpPr>
          <p:nvPr>
            <p:ph type="body"/>
          </p:nvPr>
        </p:nvSpPr>
        <p:spPr>
          <a:xfrm>
            <a:off x="504000" y="4058280"/>
            <a:ext cx="4426920" cy="20912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504000" y="300960"/>
            <a:ext cx="9072360" cy="12625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12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5152320" y="1768680"/>
            <a:ext cx="4426920" cy="20912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04000" y="300960"/>
            <a:ext cx="9072360" cy="12625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4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5152320" y="1768680"/>
            <a:ext cx="4426920" cy="43844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300960"/>
            <a:ext cx="9072360" cy="12625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504000" y="300960"/>
            <a:ext cx="9072360" cy="585180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504000" y="300960"/>
            <a:ext cx="9072360" cy="12625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12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504000" y="4058280"/>
            <a:ext cx="4426920" cy="20912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5152320" y="1768680"/>
            <a:ext cx="4426920" cy="43844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504000" y="300960"/>
            <a:ext cx="9072360" cy="12625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4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5152320" y="1768680"/>
            <a:ext cx="4426920" cy="20912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5152320" y="4058280"/>
            <a:ext cx="4426920" cy="20912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504000" y="300960"/>
            <a:ext cx="9072360" cy="12625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12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5152320" y="1768680"/>
            <a:ext cx="4426920" cy="20912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504000" y="4058280"/>
            <a:ext cx="9071640" cy="20912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r>
              <a:rPr lang="el-GR"/>
              <a:t>Κάντε κλικ εδώ για την επεξεργασία της μορφής του κειμένου του τίτλου</a:t>
            </a:r>
            <a:endParaRPr/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8870400" cy="4384080"/>
          </a:xfrm>
          <a:prstGeom prst="rect">
            <a:avLst/>
          </a:prstGeom>
        </p:spPr>
        <p:txBody>
          <a:bodyPr bIns="0" lIns="0" rIns="0" tIns="0" wrap="none"/>
          <a:p>
            <a:pPr>
              <a:buSzPct val="45000"/>
              <a:buFont typeface="StarSymbol"/>
              <a:buChar char=""/>
            </a:pPr>
            <a:r>
              <a:rPr lang="el-GR"/>
              <a:t>Κάντε κλικ εδώ για την επεξεργασία της μορφής των κειμένων διάρθρωσης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l-GR"/>
              <a:t>Δεύτερο επίπεδο διάρθρωσης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l-GR"/>
              <a:t>Τρίτο επίπεδο διάρθρωσης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l-GR"/>
              <a:t>Τέταρτο επίπεδο διάρθρωσης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l-GR"/>
              <a:t>Πέμπτο επίπεδο διάρθρωσης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l-GR"/>
              <a:t>Έκτο επίπεδο διάρθρωσης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l-GR"/>
              <a:t>Έβδομο επίπεδο διάρθρωσης</a:t>
            </a:r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r>
              <a:rPr lang="el-GR"/>
              <a:t>Κάντε κλικ εδώ για την επεξεργασία της μορφής του κειμένου του τίτλου</a:t>
            </a:r>
            <a:endParaRPr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8870400" cy="4384080"/>
          </a:xfrm>
          <a:prstGeom prst="rect">
            <a:avLst/>
          </a:prstGeom>
        </p:spPr>
        <p:txBody>
          <a:bodyPr bIns="0" lIns="0" rIns="0" tIns="0" wrap="none"/>
          <a:p>
            <a:pPr>
              <a:buSzPct val="45000"/>
              <a:buFont typeface="StarSymbol"/>
              <a:buChar char=""/>
            </a:pPr>
            <a:r>
              <a:rPr lang="el-GR"/>
              <a:t>Κάντε κλικ εδώ για την επεξεργασία της μορφής των κειμένων διάρθρωσης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l-GR"/>
              <a:t>Δεύτερο επίπεδο διάρθρωσης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l-GR"/>
              <a:t>Τρίτο επίπεδο διάρθρωσης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l-GR"/>
              <a:t>Τέταρτο επίπεδο διάρθρωσης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l-GR"/>
              <a:t>Πέμπτο επίπεδο διάρθρωσης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l-GR"/>
              <a:t>Έκτο επίπεδο διάρθρωσης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l-GR"/>
              <a:t>Έβδομο επίπεδο διάρθρωσης</a:t>
            </a:r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2"/>
          <a:tile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504000" y="300960"/>
            <a:ext cx="9072360" cy="1262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r>
              <a:rPr lang="el-GR"/>
              <a:t>Κάντε κλικ εδώ για την επεξεργασία της μορφής του κειμένου του τίτλου</a:t>
            </a:r>
            <a:endParaRPr/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360" cy="4384080"/>
          </a:xfrm>
          <a:prstGeom prst="rect">
            <a:avLst/>
          </a:prstGeom>
        </p:spPr>
        <p:txBody>
          <a:bodyPr bIns="0" lIns="0" rIns="0" tIns="0" wrap="none"/>
          <a:p>
            <a:pPr>
              <a:buSzPct val="45000"/>
              <a:buFont typeface="StarSymbol"/>
              <a:buChar char=""/>
            </a:pPr>
            <a:r>
              <a:rPr lang="el-GR"/>
              <a:t>Κάντε κλικ εδώ για την επεξεργασία της μορφής των κειμένων διάρθρωσης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l-GR"/>
              <a:t>Δεύτερο επίπεδο διάρθρωσης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l-GR"/>
              <a:t>Τρίτο επίπεδο διάρθρωσης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l-GR"/>
              <a:t>Τέταρτο επίπεδο διάρθρωσης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l-GR"/>
              <a:t>Πέμπτο επίπεδο διάρθρωσης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l-GR"/>
              <a:t>Έκτο επίπεδο διάρθρωσης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l-GR"/>
              <a:t>Έβδομο επίπεδο διάρθρωσης</a:t>
            </a:r>
            <a:endParaRPr/>
          </a:p>
        </p:txBody>
      </p:sp>
      <p:sp>
        <p:nvSpPr>
          <p:cNvPr id="70" name="PlaceHolder 3"/>
          <p:cNvSpPr>
            <a:spLocks noGrp="1"/>
          </p:cNvSpPr>
          <p:nvPr>
            <p:ph type="dt"/>
          </p:nvPr>
        </p:nvSpPr>
        <p:spPr>
          <a:xfrm>
            <a:off x="504000" y="6886800"/>
            <a:ext cx="2348280" cy="521280"/>
          </a:xfrm>
          <a:prstGeom prst="rect">
            <a:avLst/>
          </a:prstGeom>
        </p:spPr>
        <p:txBody>
          <a:bodyPr bIns="0" lIns="0" rIns="0" tIns="0" wrap="none"/>
          <a:p>
            <a:r>
              <a:rPr lang="el-GR" sz="1400"/>
              <a:t>&lt;ημερομηνία/ώρα&gt;</a:t>
            </a:r>
            <a:endParaRPr/>
          </a:p>
        </p:txBody>
      </p:sp>
      <p:sp>
        <p:nvSpPr>
          <p:cNvPr id="71" name="PlaceHolder 4"/>
          <p:cNvSpPr>
            <a:spLocks noGrp="1"/>
          </p:cNvSpPr>
          <p:nvPr>
            <p:ph type="ftr"/>
          </p:nvPr>
        </p:nvSpPr>
        <p:spPr>
          <a:xfrm>
            <a:off x="3447360" y="6886800"/>
            <a:ext cx="3195360" cy="521280"/>
          </a:xfrm>
          <a:prstGeom prst="rect">
            <a:avLst/>
          </a:prstGeom>
        </p:spPr>
        <p:txBody>
          <a:bodyPr bIns="0" lIns="0" rIns="0" tIns="0" wrap="none"/>
          <a:p>
            <a:pPr algn="ctr"/>
            <a:r>
              <a:rPr lang="el-GR" sz="1400"/>
              <a:t>&lt;υποσέλιδο&gt;</a:t>
            </a:r>
            <a:endParaRPr/>
          </a:p>
        </p:txBody>
      </p:sp>
      <p:sp>
        <p:nvSpPr>
          <p:cNvPr id="72" name="PlaceHolder 5"/>
          <p:cNvSpPr>
            <a:spLocks noGrp="1"/>
          </p:cNvSpPr>
          <p:nvPr>
            <p:ph type="sldNum"/>
          </p:nvPr>
        </p:nvSpPr>
        <p:spPr>
          <a:xfrm>
            <a:off x="7227720" y="6886800"/>
            <a:ext cx="2348280" cy="521280"/>
          </a:xfrm>
          <a:prstGeom prst="rect">
            <a:avLst/>
          </a:prstGeom>
        </p:spPr>
        <p:txBody>
          <a:bodyPr bIns="0" lIns="0" rIns="0" tIns="0" wrap="none"/>
          <a:p>
            <a:pPr algn="r"/>
            <a:fld id="{81A1A131-2171-4161-8171-017191D161F1}" type="slidenum">
              <a:rPr lang="el-GR" sz="1400"/>
              <a:t>&lt;αριθμός&gt;</a:t>
            </a:fld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25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25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25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2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CustomShape 1"/>
          <p:cNvSpPr/>
          <p:nvPr/>
        </p:nvSpPr>
        <p:spPr>
          <a:xfrm>
            <a:off x="504000" y="302760"/>
            <a:ext cx="9071280" cy="1259280"/>
          </a:xfrm>
          <a:prstGeom prst="rect">
            <a:avLst/>
          </a:prstGeom>
        </p:spPr>
        <p:txBody>
          <a:bodyPr anchor="ctr" bIns="45000" lIns="90000" rIns="90000" tIns="45000"/>
          <a:p>
            <a:pPr algn="ctr">
              <a:lnSpc>
                <a:spcPct val="100000"/>
              </a:lnSpc>
            </a:pPr>
            <a:r>
              <a:rPr b="1" i="1" lang="el-GR" sz="5400" u="sng">
                <a:solidFill>
                  <a:srgbClr val="ffffff"/>
                </a:solidFill>
                <a:latin typeface="Calibri"/>
              </a:rPr>
              <a:t>Φτιάχνοντας προσκλήσεις</a:t>
            </a:r>
            <a:endParaRPr/>
          </a:p>
        </p:txBody>
      </p:sp>
      <p:sp>
        <p:nvSpPr>
          <p:cNvPr id="106" name="CustomShape 2"/>
          <p:cNvSpPr/>
          <p:nvPr/>
        </p:nvSpPr>
        <p:spPr>
          <a:xfrm>
            <a:off x="504000" y="1764000"/>
            <a:ext cx="9071280" cy="4988520"/>
          </a:xfrm>
          <a:prstGeom prst="rect">
            <a:avLst/>
          </a:prstGeom>
        </p:spPr>
        <p:txBody>
          <a:bodyPr bIns="45000" lIns="90000" rIns="90000" tIns="45000"/>
          <a:p>
            <a:pPr algn="ctr">
              <a:lnSpc>
                <a:spcPct val="100000"/>
              </a:lnSpc>
            </a:pPr>
            <a:r>
              <a:rPr lang="el-GR" sz="5400">
                <a:solidFill>
                  <a:srgbClr val="ffffff"/>
                </a:solidFill>
                <a:latin typeface="Calibri"/>
              </a:rPr>
              <a:t> </a:t>
            </a:r>
            <a:r>
              <a:rPr lang="el-GR" sz="5400">
                <a:solidFill>
                  <a:srgbClr val="ffffff"/>
                </a:solidFill>
                <a:latin typeface="Calibri"/>
              </a:rPr>
              <a:t>Τα παιδιά στη συνέχεια έφτιαξαν και τις προσκλήσεις της θεατρικής τους παράστασης</a:t>
            </a:r>
            <a:endParaRPr/>
          </a:p>
        </p:txBody>
      </p:sp>
    </p:spTree>
  </p:cSld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107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-80280" y="0"/>
            <a:ext cx="10159920" cy="7559280"/>
          </a:xfrm>
          <a:prstGeom prst="rect">
            <a:avLst/>
          </a:prstGeom>
        </p:spPr>
      </p:pic>
    </p:spTree>
  </p:cSld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108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0079280" cy="7559280"/>
          </a:xfrm>
          <a:prstGeom prst="rect">
            <a:avLst/>
          </a:prstGeom>
        </p:spPr>
      </p:pic>
    </p:spTree>
  </p:cSld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109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0079280" cy="7559280"/>
          </a:xfrm>
          <a:prstGeom prst="rect">
            <a:avLst/>
          </a:prstGeom>
        </p:spPr>
      </p:pic>
    </p:spTree>
  </p:cSld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110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0079280" cy="7559280"/>
          </a:xfrm>
          <a:prstGeom prst="rect">
            <a:avLst/>
          </a:prstGeom>
        </p:spPr>
      </p:pic>
    </p:spTree>
  </p:cSld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